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</p:sldIdLst>
  <p:sldSz cy="9601200" cx="73152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1B92713-8956-42DB-A4E2-3BDC9D97B710}">
  <a:tblStyle styleId="{A1B92713-8956-42DB-A4E2-3BDC9D97B71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a05a83edd_0_0:notes"/>
          <p:cNvSpPr/>
          <p:nvPr>
            <p:ph idx="2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6" name="Google Shape;86;gea05a83edd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" name="Google Shape;87;gea05a83edd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/>
          <p:nvPr>
            <p:ph idx="2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4" name="Google Shape;94;p1:notes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89" name="Google Shape;8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0" name="Google Shape;90;p13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{A1B92713-8956-42DB-A4E2-3BDC9D97B710}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Stage 7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 u="none" cap="none" strike="noStrike"/>
                        <a:t>I Stole It From Ontario IPSC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Course Designer: Marcel Englmaier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I Stole It From Ontario IPSC is a 16 round, 80 point Comstock Medium course. There are 5 USPSA targets and 6 Steel targets. The best two hits per target will score. Steel must fall to score. The start signal is audible.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The Handgun start position is standing with toes touching marks. Handgun is loaded and holstered.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The PCC start position is standing with toes touching marks with PCC stock on belt, muzzle pointing downrange, and safety on.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On the audible start signal, engage all targets from within the shooting areas.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PP6 activates Swinger 1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6" name="Google Shape;96;p14"/>
          <p:cNvGraphicFramePr/>
          <p:nvPr/>
        </p:nvGraphicFramePr>
        <p:xfrm>
          <a:off x="177800" y="165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{A1B92713-8956-42DB-A4E2-3BDC9D97B710}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7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 Stole It From Ontario IPSC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Marcel Englmaier</a:t>
                      </a:r>
                      <a:endParaRPr sz="1400" u="none" cap="none" strike="noStrike"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97" name="Google Shape;9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79400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98" name="Google Shape;9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7261" y="248468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7800" y="2832496"/>
            <a:ext cx="6997701" cy="39362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